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2906-EE7B-6BFE-02D7-EA65EF0DE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C872-91A4-3ACA-DBEC-C800445F4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6790-2561-F467-DB8E-E286EEE0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300C3-752B-37B0-1F45-84A01A87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9E9F-58EC-1639-C6EA-7F846505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40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827B-8448-DA16-BBA2-2B231EFB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604B4-088C-FA6F-A170-5BF9CCB3F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E8CC-20BB-0FAF-AD85-D58438BC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1864-72D2-89A5-51BA-AF134422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D0584-8009-B2DA-91E0-523C2BF6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77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F0FB3-0F25-ECF6-5757-4EB0DAC5E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698A0-BBCC-2304-692D-24B3A8AF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5CD4-4BD9-6FB3-25F8-088F6E5C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2C6-DEC9-F594-7743-139393F3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52BB-3E43-0FE8-85D0-B629DB5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820E-483C-94A5-586F-FAAC6345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3A17-9A99-8FCD-F403-305E9523A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FBE4-58F8-AC85-B0F4-870D4C64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042-4081-33A4-D41A-3F9143C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6537-165A-71D4-F6E4-EC126E7B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0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FA80-1217-B1B1-8718-FBD49D31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84647-13FE-C20A-7664-7E0E6D20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72925-BA2C-1886-73C5-88C4BF23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45145-E447-CEBF-EF2B-67FA0922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8EDC-FE18-5559-407B-E9268331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98A3-0994-33A6-5F92-087F8762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E956-5045-05DF-18E5-94F9E6E86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CA1B1-88F7-0F82-A392-56B3D712A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07F1F-18F1-D234-73F9-C4C455A5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CE884-7C0B-FC2C-A1BC-F5BE9F65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CAB81-61EB-01D2-3ED2-1341EEF2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3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1FD6-A757-B8C6-3B58-931E19C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5C6DF-17E6-098D-7062-A016C2A1C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BB7A-C79A-EE28-7EB9-E683B2F8F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EB8C1-0D9B-F01F-7806-24BE826C8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83BD9-67F6-9286-E56D-AE816923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CFE32-CC91-39D7-2232-07C619D8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8E3FA-EF3E-5F57-3627-CEF69DEA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8D276-9528-35AF-1163-003B2B81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1566-8DCB-D8D6-7201-332B86D8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BB4F-8A3E-A921-F4FF-C2AFFD27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FB85-1B10-EDDF-8289-1A6027E6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6DA5-EB7F-C9CD-379C-F33D42CA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5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96318-5078-80FA-E883-0A6A8B4A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C942F-081B-0FDA-52DF-419EA9EF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B3DB-E30F-0B3E-A5B1-81243291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5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1D4C-D62E-6A11-9EDD-0D20A201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B144-3EA7-CFA4-690E-8095FEE3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3CF85-835E-5AA5-80DB-22EBE64FD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8ED5A-CE4C-877F-F0E9-C33EA793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2DE12-6788-5F55-905C-4F5F120F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78B1B-1925-D5DE-64AE-7FBE13D8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32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7D2C-0E8F-7B13-6090-37920880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43AEE-DED6-6C11-34E1-F9393DC6A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4F65-CA9C-13C6-8CAD-DD216C6CD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1C139-711B-406B-6EF1-26EB569E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6EC6A-1208-DC21-41A7-4F94A597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5D6A2-C40C-396F-CA79-22506BE7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36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DE9BB-FFA4-4B10-DA4D-609C7FA2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472E4-6903-D76D-2E39-4895FCD5C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6650-806C-8C4C-65CE-F20C55C83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E20E-2713-F20C-66E5-917202BAE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82A66-08A0-4424-3052-685147E54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96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51970-31D1-9644-52FF-5F2A1A0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293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SIG – 718</a:t>
            </a:r>
            <a:br>
              <a:rPr lang="en-IN" dirty="0"/>
            </a:br>
            <a:r>
              <a:rPr lang="en-IN" dirty="0"/>
              <a:t>Real World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AB12E-4BC3-BEAC-80F4-16B775DFF799}"/>
              </a:ext>
            </a:extLst>
          </p:cNvPr>
          <p:cNvSpPr/>
          <p:nvPr/>
        </p:nvSpPr>
        <p:spPr>
          <a:xfrm>
            <a:off x="6923314" y="3643604"/>
            <a:ext cx="4114800" cy="1012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Mid Term 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D13E1-8A8B-930C-1C21-36451DB6F047}"/>
              </a:ext>
            </a:extLst>
          </p:cNvPr>
          <p:cNvSpPr txBox="1"/>
          <p:nvPr/>
        </p:nvSpPr>
        <p:spPr>
          <a:xfrm>
            <a:off x="8630815" y="5187820"/>
            <a:ext cx="240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Saurabh Dharmadhikari</a:t>
            </a:r>
          </a:p>
          <a:p>
            <a:endParaRPr lang="en-IN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B0B6AF2-7D43-87CE-2457-97112B558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4"/>
    </mc:Choice>
    <mc:Fallback>
      <p:transition spd="slow" advTm="10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E3F5-5937-E74E-923D-5F9AA77FB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97" y="587831"/>
            <a:ext cx="7980805" cy="2308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A5C43-4A89-2835-8E63-816229206C88}"/>
              </a:ext>
            </a:extLst>
          </p:cNvPr>
          <p:cNvSpPr txBox="1"/>
          <p:nvPr/>
        </p:nvSpPr>
        <p:spPr>
          <a:xfrm>
            <a:off x="2090057" y="3275045"/>
            <a:ext cx="8014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now chosen 4 variables. i.e. X1, X2, X3, X5 along with Y as target variable.</a:t>
            </a:r>
          </a:p>
          <a:p>
            <a:endParaRPr lang="en-IN" dirty="0"/>
          </a:p>
          <a:p>
            <a:r>
              <a:rPr lang="en-IN" dirty="0"/>
              <a:t>We have also taken a sample of 340 entries. Which are randomly chosen.</a:t>
            </a:r>
          </a:p>
          <a:p>
            <a:endParaRPr lang="en-IN" dirty="0"/>
          </a:p>
          <a:p>
            <a:r>
              <a:rPr lang="en-IN" dirty="0"/>
              <a:t>In the above frame we can see first few entries.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FA7DB4C7-8970-2132-668E-2E3BABF8A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37"/>
    </mc:Choice>
    <mc:Fallback>
      <p:transition spd="slow" advTm="2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B677F-2893-B194-7F11-44899650B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1" y="513184"/>
            <a:ext cx="1626881" cy="2015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9E0CB8-E04A-C0BA-3534-B38941A10949}"/>
              </a:ext>
            </a:extLst>
          </p:cNvPr>
          <p:cNvSpPr/>
          <p:nvPr/>
        </p:nvSpPr>
        <p:spPr>
          <a:xfrm>
            <a:off x="4170784" y="513185"/>
            <a:ext cx="5617028" cy="20807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We have been given a new entry and asked to find prediction.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8AAD-08B6-0FB7-599A-6105A80CD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1" y="3564294"/>
            <a:ext cx="2296718" cy="2211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09DE27-510F-48D1-DFC3-60336687C97A}"/>
              </a:ext>
            </a:extLst>
          </p:cNvPr>
          <p:cNvSpPr/>
          <p:nvPr/>
        </p:nvSpPr>
        <p:spPr>
          <a:xfrm>
            <a:off x="4264090" y="3312367"/>
            <a:ext cx="5617028" cy="22113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So we scaled the new data.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D6AF49D-4A7F-7D68-8B9B-43F4D1E7D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6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0"/>
    </mc:Choice>
    <mc:Fallback>
      <p:transition spd="slow" advTm="2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5DEF7-4CF4-C0A8-F7D2-EE3E30704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100" y="575220"/>
            <a:ext cx="8129800" cy="2676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78490-0B0E-2CED-3D86-CA6CF7D12BE2}"/>
              </a:ext>
            </a:extLst>
          </p:cNvPr>
          <p:cNvSpPr txBox="1"/>
          <p:nvPr/>
        </p:nvSpPr>
        <p:spPr>
          <a:xfrm>
            <a:off x="2015412" y="3638939"/>
            <a:ext cx="8192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then made predictions according to the functions we used to build models.</a:t>
            </a:r>
          </a:p>
          <a:p>
            <a:endParaRPr lang="en-IN" dirty="0"/>
          </a:p>
          <a:p>
            <a:r>
              <a:rPr lang="en-IN" dirty="0"/>
              <a:t>We find that prediction is of about 84.</a:t>
            </a:r>
          </a:p>
          <a:p>
            <a:endParaRPr lang="en-IN" dirty="0"/>
          </a:p>
          <a:p>
            <a:r>
              <a:rPr lang="en-IN" dirty="0"/>
              <a:t>When we compare the measured value of 100 we find that it is giving us an absolute present error of : 15.70252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1106F4DC-6355-92B7-F06A-72EE9E14E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2"/>
    </mc:Choice>
    <mc:Fallback>
      <p:transition spd="slow" advTm="30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D1535A-A0C6-724E-29E4-29B9B5FB155C}"/>
              </a:ext>
            </a:extLst>
          </p:cNvPr>
          <p:cNvSpPr/>
          <p:nvPr/>
        </p:nvSpPr>
        <p:spPr>
          <a:xfrm>
            <a:off x="475861" y="307911"/>
            <a:ext cx="2967135" cy="755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Contents to cover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E7E6-B9F3-2662-986F-0A6E2C4199CD}"/>
              </a:ext>
            </a:extLst>
          </p:cNvPr>
          <p:cNvSpPr txBox="1"/>
          <p:nvPr/>
        </p:nvSpPr>
        <p:spPr>
          <a:xfrm>
            <a:off x="475861" y="1352939"/>
            <a:ext cx="9647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ENB data and it’s description</a:t>
            </a:r>
          </a:p>
          <a:p>
            <a:r>
              <a:rPr lang="en-IN" dirty="0"/>
              <a:t>Data scaling using min max method</a:t>
            </a:r>
          </a:p>
          <a:p>
            <a:r>
              <a:rPr lang="en-IN" dirty="0"/>
              <a:t>Scatter plots for each variable with respect to target variable</a:t>
            </a:r>
          </a:p>
          <a:p>
            <a:r>
              <a:rPr lang="en-IN" dirty="0"/>
              <a:t>Histogram for each variable</a:t>
            </a:r>
          </a:p>
          <a:p>
            <a:r>
              <a:rPr lang="en-IN" dirty="0"/>
              <a:t>Box plots</a:t>
            </a:r>
          </a:p>
          <a:p>
            <a:r>
              <a:rPr lang="en-IN" dirty="0"/>
              <a:t>Selecting a sample from our dataset</a:t>
            </a:r>
          </a:p>
          <a:p>
            <a:r>
              <a:rPr lang="en-IN" dirty="0"/>
              <a:t>Scatter plot for selected sample</a:t>
            </a:r>
          </a:p>
          <a:p>
            <a:r>
              <a:rPr lang="en-IN" dirty="0"/>
              <a:t>Fitting functions from AggWaFit718.R</a:t>
            </a:r>
          </a:p>
          <a:p>
            <a:r>
              <a:rPr lang="en-IN" dirty="0"/>
              <a:t>New data points provided.</a:t>
            </a:r>
          </a:p>
          <a:p>
            <a:r>
              <a:rPr lang="en-IN" dirty="0"/>
              <a:t>Predictions on new data points.</a:t>
            </a:r>
          </a:p>
          <a:p>
            <a:endParaRPr lang="en-IN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8CEBC97-6BDA-E9E1-5F60-D09EFA7D7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9"/>
    </mc:Choice>
    <mc:Fallback>
      <p:transition spd="slow" advTm="36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99817-5B2A-1944-C380-54EE007E0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53" y="843449"/>
            <a:ext cx="4182200" cy="5171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EDEC7-43F2-224C-5BFC-5486C7FC556A}"/>
              </a:ext>
            </a:extLst>
          </p:cNvPr>
          <p:cNvSpPr txBox="1"/>
          <p:nvPr/>
        </p:nvSpPr>
        <p:spPr>
          <a:xfrm>
            <a:off x="503853" y="737118"/>
            <a:ext cx="559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data provided in ENB file extracted in R studio.</a:t>
            </a:r>
          </a:p>
          <a:p>
            <a:r>
              <a:rPr lang="en-IN" dirty="0"/>
              <a:t>We are able to view first few entries here.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F035EA-C0F5-316F-87E2-EC9B67862E90}"/>
              </a:ext>
            </a:extLst>
          </p:cNvPr>
          <p:cNvSpPr/>
          <p:nvPr/>
        </p:nvSpPr>
        <p:spPr>
          <a:xfrm>
            <a:off x="503853" y="1681357"/>
            <a:ext cx="5405535" cy="3495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Data description:</a:t>
            </a:r>
          </a:p>
          <a:p>
            <a:endParaRPr lang="en-US" dirty="0"/>
          </a:p>
          <a:p>
            <a:r>
              <a:rPr lang="en-US" dirty="0"/>
              <a:t>V1: Temperature in kitchen area, in Celsius </a:t>
            </a:r>
          </a:p>
          <a:p>
            <a:endParaRPr lang="en-US" dirty="0"/>
          </a:p>
          <a:p>
            <a:r>
              <a:rPr lang="en-US" dirty="0"/>
              <a:t>V2: Humidity in kitchen area, given as a percentage </a:t>
            </a:r>
          </a:p>
          <a:p>
            <a:endParaRPr lang="en-US" dirty="0"/>
          </a:p>
          <a:p>
            <a:r>
              <a:rPr lang="en-US" dirty="0"/>
              <a:t>V3: Temperature outside (from weather station), in Celsius </a:t>
            </a:r>
          </a:p>
          <a:p>
            <a:endParaRPr lang="en-US" dirty="0"/>
          </a:p>
          <a:p>
            <a:r>
              <a:rPr lang="en-US" dirty="0"/>
              <a:t>V4: Humidity outside (from weather station), given as a percentage X5: Visibility (from weather station), in km Y: Appliances, energy use, in </a:t>
            </a:r>
            <a:r>
              <a:rPr lang="en-US" dirty="0" err="1"/>
              <a:t>Wh</a:t>
            </a:r>
            <a:endParaRPr lang="en-IN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B5731439-D7C9-97A2-51F2-4371EBCB6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40"/>
    </mc:Choice>
    <mc:Fallback>
      <p:transition spd="slow" advTm="40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1931F-3B51-90F7-F990-61F85F6D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06" y="699795"/>
            <a:ext cx="9181188" cy="1782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249E4-8237-8A50-D3A4-737B0720EB5B}"/>
              </a:ext>
            </a:extLst>
          </p:cNvPr>
          <p:cNvSpPr txBox="1"/>
          <p:nvPr/>
        </p:nvSpPr>
        <p:spPr>
          <a:xfrm>
            <a:off x="1399592" y="3429000"/>
            <a:ext cx="920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see a summary of our data above.</a:t>
            </a:r>
          </a:p>
          <a:p>
            <a:r>
              <a:rPr lang="en-IN" dirty="0"/>
              <a:t>Minimum value in each column.</a:t>
            </a:r>
          </a:p>
          <a:p>
            <a:r>
              <a:rPr lang="en-IN" dirty="0"/>
              <a:t>Maximum value.</a:t>
            </a:r>
          </a:p>
          <a:p>
            <a:r>
              <a:rPr lang="en-IN" dirty="0"/>
              <a:t>And each quartile values.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5CD75E8-6063-0E92-810B-909D1D40A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4"/>
    </mc:Choice>
    <mc:Fallback>
      <p:transition spd="slow" advTm="1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F061D-81FD-E9CA-6447-1C99377A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7057"/>
            <a:ext cx="5259288" cy="496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1180A-B1C3-98E5-0B58-218AD5C90058}"/>
              </a:ext>
            </a:extLst>
          </p:cNvPr>
          <p:cNvSpPr txBox="1"/>
          <p:nvPr/>
        </p:nvSpPr>
        <p:spPr>
          <a:xfrm>
            <a:off x="836712" y="2066644"/>
            <a:ext cx="4833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now scaled the data. </a:t>
            </a:r>
          </a:p>
          <a:p>
            <a:endParaRPr lang="en-IN" dirty="0"/>
          </a:p>
          <a:p>
            <a:r>
              <a:rPr lang="en-IN" dirty="0"/>
              <a:t>Min = 0 and max = 1</a:t>
            </a:r>
          </a:p>
          <a:p>
            <a:endParaRPr lang="en-IN" dirty="0"/>
          </a:p>
          <a:p>
            <a:r>
              <a:rPr lang="en-IN" dirty="0"/>
              <a:t>Also changed column names from V1, V2 ,V3, V4, V5 and V6 to X1, X2, X3, X4, X5 and Y</a:t>
            </a:r>
          </a:p>
          <a:p>
            <a:endParaRPr lang="en-IN" dirty="0"/>
          </a:p>
          <a:p>
            <a:r>
              <a:rPr lang="en-IN" dirty="0"/>
              <a:t>Y is our target variable.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4BB6B80-4128-C8AA-CBA9-5FEE8A810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1"/>
    </mc:Choice>
    <mc:Fallback>
      <p:transition spd="slow" advTm="3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F4D69-953F-F48B-0120-3B22EC75B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15" y="989046"/>
            <a:ext cx="9391770" cy="1838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A6AD5F-8575-ACC3-DF25-559E18E2CC6D}"/>
              </a:ext>
            </a:extLst>
          </p:cNvPr>
          <p:cNvSpPr txBox="1"/>
          <p:nvPr/>
        </p:nvSpPr>
        <p:spPr>
          <a:xfrm>
            <a:off x="1400115" y="3429000"/>
            <a:ext cx="746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Above is the summary of our scaled data.</a:t>
            </a:r>
          </a:p>
          <a:p>
            <a:endParaRPr lang="en-IN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BCD2C7C-59CC-DB87-9E2A-43638FA3B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3"/>
    </mc:Choice>
    <mc:Fallback>
      <p:transition spd="slow" advTm="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26E8C-5868-09A8-C1F7-6FECB6E2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4" y="1425515"/>
            <a:ext cx="6361738" cy="4006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62F89-A68B-03E4-49F4-8AADF62E3497}"/>
              </a:ext>
            </a:extLst>
          </p:cNvPr>
          <p:cNvSpPr/>
          <p:nvPr/>
        </p:nvSpPr>
        <p:spPr>
          <a:xfrm>
            <a:off x="811908" y="1558212"/>
            <a:ext cx="4124130" cy="2864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We can see with the scatter plot on our scaled data that there is least relationship between V4 variable and Y.</a:t>
            </a:r>
          </a:p>
          <a:p>
            <a:endParaRPr lang="en-IN" dirty="0"/>
          </a:p>
          <a:p>
            <a:r>
              <a:rPr lang="en-IN" dirty="0"/>
              <a:t>Other have a positive relation.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2D1A49B-42DA-42CD-EFE8-5B9411FFE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0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86"/>
    </mc:Choice>
    <mc:Fallback>
      <p:transition spd="slow" advTm="27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CDFA9-BC6E-E682-C334-81EEFD5B6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36" y="1455249"/>
            <a:ext cx="6210838" cy="3947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82F23-076C-7EAF-9B01-D8EE23B66A2D}"/>
              </a:ext>
            </a:extLst>
          </p:cNvPr>
          <p:cNvSpPr/>
          <p:nvPr/>
        </p:nvSpPr>
        <p:spPr>
          <a:xfrm>
            <a:off x="877077" y="2141375"/>
            <a:ext cx="4002833" cy="25752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Here with help of histograms we can see that the data is some what normally distributed except for V5.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51D3D7F-BCA5-9877-717A-4B79036E9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4"/>
    </mc:Choice>
    <mc:Fallback>
      <p:transition spd="slow" advTm="1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C114E-E317-8FC4-5732-0FFFA5794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2" y="1350870"/>
            <a:ext cx="6534696" cy="4156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487CA9-10FC-74BB-8E91-B6CD89554078}"/>
              </a:ext>
            </a:extLst>
          </p:cNvPr>
          <p:cNvSpPr/>
          <p:nvPr/>
        </p:nvSpPr>
        <p:spPr>
          <a:xfrm>
            <a:off x="858416" y="2251010"/>
            <a:ext cx="3946849" cy="23559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When we observe the box plots we find that they do not have many outliers.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280DE51-9631-8F76-E580-4318946AE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7"/>
    </mc:Choice>
    <mc:Fallback>
      <p:transition spd="slow" advTm="2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420</Words>
  <Application>Microsoft Office PowerPoint</Application>
  <PresentationFormat>Widescreen</PresentationFormat>
  <Paragraphs>54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SIG – 718 Real World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– 718 Real World Analytics</dc:title>
  <dc:creator>Saurabh Dharmadhikari</dc:creator>
  <cp:lastModifiedBy>Saurabh Dharmadhikari</cp:lastModifiedBy>
  <cp:revision>2</cp:revision>
  <dcterms:created xsi:type="dcterms:W3CDTF">2023-12-10T18:18:43Z</dcterms:created>
  <dcterms:modified xsi:type="dcterms:W3CDTF">2023-12-10T18:25:40Z</dcterms:modified>
</cp:coreProperties>
</file>